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6"/>
    <p:restoredTop sz="91429"/>
  </p:normalViewPr>
  <p:slideViewPr>
    <p:cSldViewPr snapToGrid="0">
      <p:cViewPr varScale="1">
        <p:scale>
          <a:sx n="45" d="100"/>
          <a:sy n="45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B9BF-1B5D-5911-B8CC-959E8546B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75317-F3E0-209C-498A-ED813A6E8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D912C-77BE-4FD8-7C2E-525CCBD55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6E3BF-AD47-F6DB-D1BA-8813BD90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A1BD7-C3BA-17B8-8593-B88EA587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92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6C1A-6902-2D32-D55A-F92AC2A2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03FEF-3B7A-5300-5651-AD4A15C06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051D8-1237-9B04-C02E-8E1066DB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1F6A-886D-C4CA-156C-D81C13DC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1D16B-93E4-D0B4-9768-8231D0EC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4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83FCEA-4D56-DD20-285B-9267FE9DE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5DC9F-67B9-AFC2-D47C-B55DE900E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E97AF-6100-76E2-050D-819F5458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F1BC8-A17A-CA54-2196-5A75A55E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9C76A-C1C4-AAF1-C469-9B68AD55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79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DF98-8FEB-1372-0A01-F4D0F5C2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46BA-1C5A-55C0-A860-C73097F8C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B142D-249C-0046-0CF3-242B7B9C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7F3B9-3387-1A61-4F7F-A71F573DE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78F9A-B0FD-FBF9-7086-1AD88E25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8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A11E-1640-0EF5-AF2F-74FD9733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6A9D5-1286-41B9-D1C0-C8513A74B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F3F01-0795-8865-91A2-347E495B1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E0582-4908-FADA-F319-065A0754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3B4B8-4E73-3F96-4CBE-F7EB17F2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9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8A5BE-0487-3679-981E-822A1453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2B8E-0CD7-EC10-CA86-89F825A74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133B0-84E4-51DC-E92A-5900E1306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C1420-63FE-02F4-642B-4728C2CC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C20F7-9CF7-C5D7-1955-C6AB09E9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1274C-9189-E37D-BAAF-0FF1CAAD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0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A9F1-7FDC-8898-FF10-789E95D0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37BE9-D3D4-0BFB-AD29-D2302B53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A2FE4-DD34-B63D-0166-B40D10D8D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0CC11-E5A7-5007-A875-A90492E7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C7066-8608-D6A4-03E2-16B4D5795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BA1258-C085-F69E-95FA-ED3A7E68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1DA7C9-2C56-E294-37EF-B5DFB83E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29E88-DB9B-656A-D1AF-CD1F66D8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7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8EB4-0EC7-2EC9-CBBE-00DEC2BB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1F396-098D-8453-7BC9-DA87F6B44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DEA9D-8E8E-0400-7A1C-423310D1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2AC96-3862-71B9-57E5-C99D5FF0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1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79A44-5DF1-31F7-6C40-EBB1FF21E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4E499-0DD9-4AC3-E097-AB89193B2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D134-59FC-47FB-ECFC-9DD71D10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1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EDFF-0FFF-D8C8-A2BE-339F547A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A136C-77C4-883B-9E0A-CBE38AE74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80E72-1A61-14DE-0184-A913CC040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C8827-EC6D-4D6F-FAD1-89AA16AD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A5531-9276-4FAD-9E28-A1BB0C70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CD29B-7309-4E6F-29FB-F52B9677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6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5A01-3BCB-C1BA-67CE-DD7824D6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A2B346-9294-6290-3C91-103202664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F97FD-1E9B-7DD3-428F-E0489F373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BB59F-647A-BAD4-23CE-F5E1A7D9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91E95-7A69-8F63-7D5F-7AD49D08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110D2-538C-5E2B-9B89-E81BC48C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9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FD4B0-FD63-5900-EEC9-02BCCA04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1DE55-82A8-CC38-FCB7-797EB67BD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A0BCD-7E21-2C79-9207-1B66B42EE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34B67-8759-0748-A04F-6FEEAABADBF7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E2A31-79F5-2385-9D63-675B7B390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ACAA7-BB94-7F2F-E570-91713AA62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884BD-2739-4843-824A-19751F867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7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56A20A-B6CE-73BB-BD36-D72B69B89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7" y="278340"/>
            <a:ext cx="11886825" cy="63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20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60151B5-D863-0D42-BB56-A1D6CE9E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5" y="374904"/>
            <a:ext cx="1152251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calendar, whiteboard&#10;&#10;Description automatically generated">
            <a:extLst>
              <a:ext uri="{FF2B5EF4-FFF2-40B4-BE49-F238E27FC236}">
                <a16:creationId xmlns:a16="http://schemas.microsoft.com/office/drawing/2014/main" id="{8BCB3428-A5D1-EA8A-C47E-997A5962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1" y="235886"/>
            <a:ext cx="12046998" cy="63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6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1D13542-C04B-3DF2-CD22-4252891E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4" y="384048"/>
            <a:ext cx="11488012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8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B762BDF-43E6-8DB1-D44E-C7705FCE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" y="228600"/>
            <a:ext cx="1207448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5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5ED8E65-3568-A8A1-543B-ECF2C8310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4" y="256032"/>
            <a:ext cx="11970991" cy="63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61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B3EC520-0F8C-07BD-005D-6094954E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6" y="290750"/>
            <a:ext cx="11840007" cy="62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11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23827CF-8226-9718-9618-D066D1E66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52"/>
            <a:ext cx="12229730" cy="6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3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4A6B9DB-63CB-287C-B06B-20A360E1A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5" y="309038"/>
            <a:ext cx="11771010" cy="623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0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41D13E4-E6CA-31F9-07B4-49C71B0F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" y="228600"/>
            <a:ext cx="1207448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1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D2EF7C5-9332-187D-5A30-B31FCE2E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87" y="146304"/>
            <a:ext cx="12384974" cy="65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79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B33A96-9D17-30E3-FC9F-3E1877ADD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9" y="244928"/>
            <a:ext cx="12012882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46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4E3CAD-54C5-9A65-FFEC-086C7DB6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68"/>
            <a:ext cx="12177982" cy="645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8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071405E-A95A-BF8F-5D22-9B0BAC33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4" y="212271"/>
            <a:ext cx="12136091" cy="64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8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60299C8-E510-6F29-4299-C4C57F4B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81" y="192024"/>
            <a:ext cx="12212481" cy="6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3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BD3527-48E7-9217-FEF7-88746F9A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2481" cy="6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B95E9A7-2D91-100E-7C45-E471A13DB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68"/>
            <a:ext cx="12177982" cy="645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8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3FBE216-635F-1858-D030-F367BA8D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6" y="210312"/>
            <a:ext cx="12143484" cy="643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3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225B431-ACAA-CB13-C0C5-93056D31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88" y="164592"/>
            <a:ext cx="12315976" cy="65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71F65C2-3C91-B7F2-80AB-2DA551D7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0" y="310896"/>
            <a:ext cx="11764000" cy="62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40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DiSanto, Mr. Zo</dc:creator>
  <cp:lastModifiedBy>DiSanto, Mr. Zo</cp:lastModifiedBy>
  <cp:revision>1</cp:revision>
  <dcterms:created xsi:type="dcterms:W3CDTF">2023-03-03T21:29:43Z</dcterms:created>
  <dcterms:modified xsi:type="dcterms:W3CDTF">2023-03-03T21:35:31Z</dcterms:modified>
</cp:coreProperties>
</file>